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295" r:id="rId2"/>
    <p:sldId id="259" r:id="rId3"/>
    <p:sldId id="260" r:id="rId4"/>
    <p:sldId id="296" r:id="rId5"/>
    <p:sldId id="261" r:id="rId6"/>
    <p:sldId id="262" r:id="rId7"/>
    <p:sldId id="311" r:id="rId8"/>
    <p:sldId id="312" r:id="rId9"/>
    <p:sldId id="316" r:id="rId10"/>
    <p:sldId id="292" r:id="rId11"/>
  </p:sldIdLst>
  <p:sldSz cx="9144000" cy="6858000" type="screen4x3"/>
  <p:notesSz cx="6854825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A724F7-5CC0-46C2-8E2A-DF88949C4AA6}" v="56" dt="2025-06-24T13:36:50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0" autoAdjust="0"/>
  </p:normalViewPr>
  <p:slideViewPr>
    <p:cSldViewPr>
      <p:cViewPr varScale="1">
        <p:scale>
          <a:sx n="97" d="100"/>
          <a:sy n="97" d="100"/>
        </p:scale>
        <p:origin x="1122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2400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a Boldt" userId="ab01d70558259629" providerId="LiveId" clId="{5EA724F7-5CC0-46C2-8E2A-DF88949C4AA6}"/>
    <pc:docChg chg="undo custSel delSld modSld modMainMaster">
      <pc:chgData name="Clara Boldt" userId="ab01d70558259629" providerId="LiveId" clId="{5EA724F7-5CC0-46C2-8E2A-DF88949C4AA6}" dt="2025-06-24T13:38:44.063" v="396" actId="20577"/>
      <pc:docMkLst>
        <pc:docMk/>
      </pc:docMkLst>
      <pc:sldChg chg="addSp modSp mod modAnim">
        <pc:chgData name="Clara Boldt" userId="ab01d70558259629" providerId="LiveId" clId="{5EA724F7-5CC0-46C2-8E2A-DF88949C4AA6}" dt="2025-06-24T13:20:55.880" v="121"/>
        <pc:sldMkLst>
          <pc:docMk/>
          <pc:sldMk cId="0" sldId="259"/>
        </pc:sldMkLst>
        <pc:spChg chg="add mod">
          <ac:chgData name="Clara Boldt" userId="ab01d70558259629" providerId="LiveId" clId="{5EA724F7-5CC0-46C2-8E2A-DF88949C4AA6}" dt="2025-06-24T13:20:10" v="119" actId="14100"/>
          <ac:spMkLst>
            <pc:docMk/>
            <pc:sldMk cId="0" sldId="259"/>
            <ac:spMk id="4" creationId="{312129C3-7D39-51B0-94E4-300248306E8A}"/>
          </ac:spMkLst>
        </pc:spChg>
        <pc:spChg chg="add mod">
          <ac:chgData name="Clara Boldt" userId="ab01d70558259629" providerId="LiveId" clId="{5EA724F7-5CC0-46C2-8E2A-DF88949C4AA6}" dt="2025-06-24T13:20:55.880" v="121"/>
          <ac:spMkLst>
            <pc:docMk/>
            <pc:sldMk cId="0" sldId="259"/>
            <ac:spMk id="6" creationId="{0528A372-DA68-9231-C0DB-44E54E903FBE}"/>
          </ac:spMkLst>
        </pc:spChg>
        <pc:spChg chg="mod">
          <ac:chgData name="Clara Boldt" userId="ab01d70558259629" providerId="LiveId" clId="{5EA724F7-5CC0-46C2-8E2A-DF88949C4AA6}" dt="2025-06-24T13:18:50.735" v="86"/>
          <ac:spMkLst>
            <pc:docMk/>
            <pc:sldMk cId="0" sldId="259"/>
            <ac:spMk id="16386" creationId="{FF606DFC-07A7-111D-1B9C-4BEE2A0E4426}"/>
          </ac:spMkLst>
        </pc:spChg>
        <pc:spChg chg="mod">
          <ac:chgData name="Clara Boldt" userId="ab01d70558259629" providerId="LiveId" clId="{5EA724F7-5CC0-46C2-8E2A-DF88949C4AA6}" dt="2025-06-24T13:13:20.949" v="43" actId="20577"/>
          <ac:spMkLst>
            <pc:docMk/>
            <pc:sldMk cId="0" sldId="259"/>
            <ac:spMk id="16389" creationId="{07848AFC-45B7-95A8-7B83-9CE25207D152}"/>
          </ac:spMkLst>
        </pc:spChg>
        <pc:picChg chg="add mod">
          <ac:chgData name="Clara Boldt" userId="ab01d70558259629" providerId="LiveId" clId="{5EA724F7-5CC0-46C2-8E2A-DF88949C4AA6}" dt="2025-06-24T13:20:22.471" v="120"/>
          <ac:picMkLst>
            <pc:docMk/>
            <pc:sldMk cId="0" sldId="259"/>
            <ac:picMk id="5" creationId="{CD3617AD-7FCD-6446-9D4A-80963411BA4E}"/>
          </ac:picMkLst>
        </pc:picChg>
      </pc:sldChg>
      <pc:sldChg chg="addSp delSp modSp mod">
        <pc:chgData name="Clara Boldt" userId="ab01d70558259629" providerId="LiveId" clId="{5EA724F7-5CC0-46C2-8E2A-DF88949C4AA6}" dt="2025-06-24T13:22:42.218" v="144" actId="20577"/>
        <pc:sldMkLst>
          <pc:docMk/>
          <pc:sldMk cId="0" sldId="260"/>
        </pc:sldMkLst>
        <pc:spChg chg="add mod">
          <ac:chgData name="Clara Boldt" userId="ab01d70558259629" providerId="LiveId" clId="{5EA724F7-5CC0-46C2-8E2A-DF88949C4AA6}" dt="2025-06-24T13:22:27.532" v="130" actId="1076"/>
          <ac:spMkLst>
            <pc:docMk/>
            <pc:sldMk cId="0" sldId="260"/>
            <ac:spMk id="4" creationId="{581AAA25-8368-81C8-7F80-807199AA5264}"/>
          </ac:spMkLst>
        </pc:spChg>
        <pc:spChg chg="mod">
          <ac:chgData name="Clara Boldt" userId="ab01d70558259629" providerId="LiveId" clId="{5EA724F7-5CC0-46C2-8E2A-DF88949C4AA6}" dt="2025-06-24T13:22:42.218" v="144" actId="20577"/>
          <ac:spMkLst>
            <pc:docMk/>
            <pc:sldMk cId="0" sldId="260"/>
            <ac:spMk id="18434" creationId="{4C030BBB-7495-33F4-97E2-D0751483A623}"/>
          </ac:spMkLst>
        </pc:spChg>
        <pc:spChg chg="del mod">
          <ac:chgData name="Clara Boldt" userId="ab01d70558259629" providerId="LiveId" clId="{5EA724F7-5CC0-46C2-8E2A-DF88949C4AA6}" dt="2025-06-24T13:21:45.431" v="123" actId="478"/>
          <ac:spMkLst>
            <pc:docMk/>
            <pc:sldMk cId="0" sldId="260"/>
            <ac:spMk id="18437" creationId="{30B28510-0D90-F6E7-92DA-E355CBCAF6B4}"/>
          </ac:spMkLst>
        </pc:spChg>
        <pc:picChg chg="add mod">
          <ac:chgData name="Clara Boldt" userId="ab01d70558259629" providerId="LiveId" clId="{5EA724F7-5CC0-46C2-8E2A-DF88949C4AA6}" dt="2025-06-24T13:22:02.238" v="128" actId="962"/>
          <ac:picMkLst>
            <pc:docMk/>
            <pc:sldMk cId="0" sldId="260"/>
            <ac:picMk id="3" creationId="{EFA1B06B-30E6-EB15-3DC9-800819711D0E}"/>
          </ac:picMkLst>
        </pc:picChg>
      </pc:sldChg>
      <pc:sldChg chg="addSp delSp modSp mod">
        <pc:chgData name="Clara Boldt" userId="ab01d70558259629" providerId="LiveId" clId="{5EA724F7-5CC0-46C2-8E2A-DF88949C4AA6}" dt="2025-06-24T13:26:09.486" v="199" actId="1076"/>
        <pc:sldMkLst>
          <pc:docMk/>
          <pc:sldMk cId="0" sldId="261"/>
        </pc:sldMkLst>
        <pc:spChg chg="add mod">
          <ac:chgData name="Clara Boldt" userId="ab01d70558259629" providerId="LiveId" clId="{5EA724F7-5CC0-46C2-8E2A-DF88949C4AA6}" dt="2025-06-24T13:26:07.259" v="198" actId="1076"/>
          <ac:spMkLst>
            <pc:docMk/>
            <pc:sldMk cId="0" sldId="261"/>
            <ac:spMk id="4" creationId="{F9AC4920-4685-809A-D845-DC1C0331ED5B}"/>
          </ac:spMkLst>
        </pc:spChg>
        <pc:spChg chg="mod">
          <ac:chgData name="Clara Boldt" userId="ab01d70558259629" providerId="LiveId" clId="{5EA724F7-5CC0-46C2-8E2A-DF88949C4AA6}" dt="2025-06-24T13:25:23.950" v="193" actId="20577"/>
          <ac:spMkLst>
            <pc:docMk/>
            <pc:sldMk cId="0" sldId="261"/>
            <ac:spMk id="22530" creationId="{D360ABE0-668C-C9A0-11A9-EF1ABBA0D18B}"/>
          </ac:spMkLst>
        </pc:spChg>
        <pc:spChg chg="del mod">
          <ac:chgData name="Clara Boldt" userId="ab01d70558259629" providerId="LiveId" clId="{5EA724F7-5CC0-46C2-8E2A-DF88949C4AA6}" dt="2025-06-24T13:25:09.852" v="180" actId="478"/>
          <ac:spMkLst>
            <pc:docMk/>
            <pc:sldMk cId="0" sldId="261"/>
            <ac:spMk id="22533" creationId="{C1804DD8-A775-E848-A46F-74BC2DEBEBAB}"/>
          </ac:spMkLst>
        </pc:spChg>
        <pc:picChg chg="add mod">
          <ac:chgData name="Clara Boldt" userId="ab01d70558259629" providerId="LiveId" clId="{5EA724F7-5CC0-46C2-8E2A-DF88949C4AA6}" dt="2025-06-24T13:26:09.486" v="199" actId="1076"/>
          <ac:picMkLst>
            <pc:docMk/>
            <pc:sldMk cId="0" sldId="261"/>
            <ac:picMk id="3" creationId="{49FE7ECB-B3F5-50B8-6183-430CCC26FD76}"/>
          </ac:picMkLst>
        </pc:picChg>
      </pc:sldChg>
      <pc:sldChg chg="addSp delSp modSp mod">
        <pc:chgData name="Clara Boldt" userId="ab01d70558259629" providerId="LiveId" clId="{5EA724F7-5CC0-46C2-8E2A-DF88949C4AA6}" dt="2025-06-24T13:29:21.324" v="243" actId="207"/>
        <pc:sldMkLst>
          <pc:docMk/>
          <pc:sldMk cId="0" sldId="262"/>
        </pc:sldMkLst>
        <pc:spChg chg="add mod">
          <ac:chgData name="Clara Boldt" userId="ab01d70558259629" providerId="LiveId" clId="{5EA724F7-5CC0-46C2-8E2A-DF88949C4AA6}" dt="2025-06-24T13:29:21.324" v="243" actId="207"/>
          <ac:spMkLst>
            <pc:docMk/>
            <pc:sldMk cId="0" sldId="262"/>
            <ac:spMk id="8" creationId="{A717D468-0840-0F4B-850E-973EB5D64E79}"/>
          </ac:spMkLst>
        </pc:spChg>
        <pc:spChg chg="mod">
          <ac:chgData name="Clara Boldt" userId="ab01d70558259629" providerId="LiveId" clId="{5EA724F7-5CC0-46C2-8E2A-DF88949C4AA6}" dt="2025-06-24T13:26:38.356" v="217" actId="20577"/>
          <ac:spMkLst>
            <pc:docMk/>
            <pc:sldMk cId="0" sldId="262"/>
            <ac:spMk id="24578" creationId="{078DD7AA-D3F8-CCFB-9241-1C2DEECDCAA2}"/>
          </ac:spMkLst>
        </pc:spChg>
        <pc:spChg chg="del">
          <ac:chgData name="Clara Boldt" userId="ab01d70558259629" providerId="LiveId" clId="{5EA724F7-5CC0-46C2-8E2A-DF88949C4AA6}" dt="2025-06-24T13:26:18.810" v="200" actId="478"/>
          <ac:spMkLst>
            <pc:docMk/>
            <pc:sldMk cId="0" sldId="262"/>
            <ac:spMk id="24581" creationId="{A02AD427-2B2E-E838-6038-4A17BBDDA33F}"/>
          </ac:spMkLst>
        </pc:spChg>
        <pc:spChg chg="del mod">
          <ac:chgData name="Clara Boldt" userId="ab01d70558259629" providerId="LiveId" clId="{5EA724F7-5CC0-46C2-8E2A-DF88949C4AA6}" dt="2025-06-24T13:26:22.166" v="203" actId="478"/>
          <ac:spMkLst>
            <pc:docMk/>
            <pc:sldMk cId="0" sldId="262"/>
            <ac:spMk id="24582" creationId="{D2C43780-55BC-66C8-CFAB-254B777C7392}"/>
          </ac:spMkLst>
        </pc:spChg>
        <pc:picChg chg="add mod">
          <ac:chgData name="Clara Boldt" userId="ab01d70558259629" providerId="LiveId" clId="{5EA724F7-5CC0-46C2-8E2A-DF88949C4AA6}" dt="2025-06-24T13:26:54.790" v="219" actId="1076"/>
          <ac:picMkLst>
            <pc:docMk/>
            <pc:sldMk cId="0" sldId="262"/>
            <ac:picMk id="3" creationId="{867C6433-FDC5-BEB8-2D44-52022259A064}"/>
          </ac:picMkLst>
        </pc:picChg>
        <pc:picChg chg="add mod">
          <ac:chgData name="Clara Boldt" userId="ab01d70558259629" providerId="LiveId" clId="{5EA724F7-5CC0-46C2-8E2A-DF88949C4AA6}" dt="2025-06-24T13:28:14.482" v="233" actId="1076"/>
          <ac:picMkLst>
            <pc:docMk/>
            <pc:sldMk cId="0" sldId="262"/>
            <ac:picMk id="4" creationId="{993B0394-2C63-02A5-5179-AE2C156CE2AB}"/>
          </ac:picMkLst>
        </pc:picChg>
        <pc:picChg chg="add mod">
          <ac:chgData name="Clara Boldt" userId="ab01d70558259629" providerId="LiveId" clId="{5EA724F7-5CC0-46C2-8E2A-DF88949C4AA6}" dt="2025-06-24T13:27:56.798" v="229" actId="1076"/>
          <ac:picMkLst>
            <pc:docMk/>
            <pc:sldMk cId="0" sldId="262"/>
            <ac:picMk id="5" creationId="{2A591BD0-ADF4-AA11-7EA5-C9CBFB7C5411}"/>
          </ac:picMkLst>
        </pc:picChg>
        <pc:picChg chg="add mod ord">
          <ac:chgData name="Clara Boldt" userId="ab01d70558259629" providerId="LiveId" clId="{5EA724F7-5CC0-46C2-8E2A-DF88949C4AA6}" dt="2025-06-24T13:28:06.078" v="231" actId="167"/>
          <ac:picMkLst>
            <pc:docMk/>
            <pc:sldMk cId="0" sldId="262"/>
            <ac:picMk id="6" creationId="{5D5A4488-4F91-E642-965F-E0240B9F6916}"/>
          </ac:picMkLst>
        </pc:picChg>
        <pc:picChg chg="del">
          <ac:chgData name="Clara Boldt" userId="ab01d70558259629" providerId="LiveId" clId="{5EA724F7-5CC0-46C2-8E2A-DF88949C4AA6}" dt="2025-06-24T13:26:19.539" v="201" actId="478"/>
          <ac:picMkLst>
            <pc:docMk/>
            <pc:sldMk cId="0" sldId="262"/>
            <ac:picMk id="24583" creationId="{68831506-D7ED-4528-5F03-FA30532B3A8C}"/>
          </ac:picMkLst>
        </pc:picChg>
        <pc:picChg chg="del">
          <ac:chgData name="Clara Boldt" userId="ab01d70558259629" providerId="LiveId" clId="{5EA724F7-5CC0-46C2-8E2A-DF88949C4AA6}" dt="2025-06-24T13:26:23.142" v="204" actId="478"/>
          <ac:picMkLst>
            <pc:docMk/>
            <pc:sldMk cId="0" sldId="262"/>
            <ac:picMk id="24584" creationId="{FA9E7CA0-5B31-9A71-6499-48FB216BAB49}"/>
          </ac:picMkLst>
        </pc:picChg>
      </pc:sldChg>
      <pc:sldChg chg="del">
        <pc:chgData name="Clara Boldt" userId="ab01d70558259629" providerId="LiveId" clId="{5EA724F7-5CC0-46C2-8E2A-DF88949C4AA6}" dt="2025-06-24T13:37:06.623" v="356" actId="2696"/>
        <pc:sldMkLst>
          <pc:docMk/>
          <pc:sldMk cId="0" sldId="263"/>
        </pc:sldMkLst>
      </pc:sldChg>
      <pc:sldChg chg="del">
        <pc:chgData name="Clara Boldt" userId="ab01d70558259629" providerId="LiveId" clId="{5EA724F7-5CC0-46C2-8E2A-DF88949C4AA6}" dt="2025-06-24T13:37:10.214" v="357" actId="2696"/>
        <pc:sldMkLst>
          <pc:docMk/>
          <pc:sldMk cId="0" sldId="264"/>
        </pc:sldMkLst>
      </pc:sldChg>
      <pc:sldChg chg="del">
        <pc:chgData name="Clara Boldt" userId="ab01d70558259629" providerId="LiveId" clId="{5EA724F7-5CC0-46C2-8E2A-DF88949C4AA6}" dt="2025-06-24T13:37:14.198" v="358" actId="2696"/>
        <pc:sldMkLst>
          <pc:docMk/>
          <pc:sldMk cId="0" sldId="265"/>
        </pc:sldMkLst>
      </pc:sldChg>
      <pc:sldChg chg="del">
        <pc:chgData name="Clara Boldt" userId="ab01d70558259629" providerId="LiveId" clId="{5EA724F7-5CC0-46C2-8E2A-DF88949C4AA6}" dt="2025-06-24T13:37:17.030" v="359" actId="2696"/>
        <pc:sldMkLst>
          <pc:docMk/>
          <pc:sldMk cId="0" sldId="266"/>
        </pc:sldMkLst>
      </pc:sldChg>
      <pc:sldChg chg="del">
        <pc:chgData name="Clara Boldt" userId="ab01d70558259629" providerId="LiveId" clId="{5EA724F7-5CC0-46C2-8E2A-DF88949C4AA6}" dt="2025-06-24T13:37:20.527" v="360" actId="2696"/>
        <pc:sldMkLst>
          <pc:docMk/>
          <pc:sldMk cId="0" sldId="267"/>
        </pc:sldMkLst>
      </pc:sldChg>
      <pc:sldChg chg="del">
        <pc:chgData name="Clara Boldt" userId="ab01d70558259629" providerId="LiveId" clId="{5EA724F7-5CC0-46C2-8E2A-DF88949C4AA6}" dt="2025-06-24T13:37:25.969" v="362" actId="2696"/>
        <pc:sldMkLst>
          <pc:docMk/>
          <pc:sldMk cId="0" sldId="268"/>
        </pc:sldMkLst>
      </pc:sldChg>
      <pc:sldChg chg="del">
        <pc:chgData name="Clara Boldt" userId="ab01d70558259629" providerId="LiveId" clId="{5EA724F7-5CC0-46C2-8E2A-DF88949C4AA6}" dt="2025-06-24T13:37:47.631" v="370" actId="2696"/>
        <pc:sldMkLst>
          <pc:docMk/>
          <pc:sldMk cId="0" sldId="284"/>
        </pc:sldMkLst>
      </pc:sldChg>
      <pc:sldChg chg="modSp mod">
        <pc:chgData name="Clara Boldt" userId="ab01d70558259629" providerId="LiveId" clId="{5EA724F7-5CC0-46C2-8E2A-DF88949C4AA6}" dt="2025-06-24T13:38:44.063" v="396" actId="20577"/>
        <pc:sldMkLst>
          <pc:docMk/>
          <pc:sldMk cId="0" sldId="292"/>
        </pc:sldMkLst>
        <pc:spChg chg="mod">
          <ac:chgData name="Clara Boldt" userId="ab01d70558259629" providerId="LiveId" clId="{5EA724F7-5CC0-46C2-8E2A-DF88949C4AA6}" dt="2025-06-24T13:38:44.063" v="396" actId="20577"/>
          <ac:spMkLst>
            <pc:docMk/>
            <pc:sldMk cId="0" sldId="292"/>
            <ac:spMk id="79874" creationId="{24ACAA45-8137-5BC8-90FE-1AD10AC149BB}"/>
          </ac:spMkLst>
        </pc:spChg>
      </pc:sldChg>
      <pc:sldChg chg="modSp mod">
        <pc:chgData name="Clara Boldt" userId="ab01d70558259629" providerId="LiveId" clId="{5EA724F7-5CC0-46C2-8E2A-DF88949C4AA6}" dt="2025-06-24T13:13:13.229" v="42" actId="20577"/>
        <pc:sldMkLst>
          <pc:docMk/>
          <pc:sldMk cId="0" sldId="295"/>
        </pc:sldMkLst>
        <pc:spChg chg="mod">
          <ac:chgData name="Clara Boldt" userId="ab01d70558259629" providerId="LiveId" clId="{5EA724F7-5CC0-46C2-8E2A-DF88949C4AA6}" dt="2025-06-24T13:13:13.229" v="42" actId="20577"/>
          <ac:spMkLst>
            <pc:docMk/>
            <pc:sldMk cId="0" sldId="295"/>
            <ac:spMk id="3" creationId="{2EE2ABEC-30F1-7DD3-6225-881510C99632}"/>
          </ac:spMkLst>
        </pc:spChg>
        <pc:spChg chg="mod">
          <ac:chgData name="Clara Boldt" userId="ab01d70558259629" providerId="LiveId" clId="{5EA724F7-5CC0-46C2-8E2A-DF88949C4AA6}" dt="2025-06-24T13:12:59.452" v="29" actId="20577"/>
          <ac:spMkLst>
            <pc:docMk/>
            <pc:sldMk cId="0" sldId="295"/>
            <ac:spMk id="15362" creationId="{00000000-0000-0000-0000-000000000000}"/>
          </ac:spMkLst>
        </pc:spChg>
      </pc:sldChg>
      <pc:sldChg chg="addSp delSp modSp mod setBg">
        <pc:chgData name="Clara Boldt" userId="ab01d70558259629" providerId="LiveId" clId="{5EA724F7-5CC0-46C2-8E2A-DF88949C4AA6}" dt="2025-06-24T13:25:02.145" v="178" actId="1076"/>
        <pc:sldMkLst>
          <pc:docMk/>
          <pc:sldMk cId="0" sldId="296"/>
        </pc:sldMkLst>
        <pc:spChg chg="mod ord">
          <ac:chgData name="Clara Boldt" userId="ab01d70558259629" providerId="LiveId" clId="{5EA724F7-5CC0-46C2-8E2A-DF88949C4AA6}" dt="2025-06-24T13:23:48.609" v="164" actId="26606"/>
          <ac:spMkLst>
            <pc:docMk/>
            <pc:sldMk cId="0" sldId="296"/>
            <ac:spMk id="2" creationId="{F4EE8E7A-2C44-509B-A1C6-DE9612ABAB4C}"/>
          </ac:spMkLst>
        </pc:spChg>
        <pc:spChg chg="add mod">
          <ac:chgData name="Clara Boldt" userId="ab01d70558259629" providerId="LiveId" clId="{5EA724F7-5CC0-46C2-8E2A-DF88949C4AA6}" dt="2025-06-24T13:25:02.145" v="178" actId="1076"/>
          <ac:spMkLst>
            <pc:docMk/>
            <pc:sldMk cId="0" sldId="296"/>
            <ac:spMk id="7" creationId="{CA30CCBA-13A4-AEB8-D01A-B2A3A0C560C1}"/>
          </ac:spMkLst>
        </pc:spChg>
        <pc:spChg chg="mod ord">
          <ac:chgData name="Clara Boldt" userId="ab01d70558259629" providerId="LiveId" clId="{5EA724F7-5CC0-46C2-8E2A-DF88949C4AA6}" dt="2025-06-24T13:23:48.609" v="164" actId="26606"/>
          <ac:spMkLst>
            <pc:docMk/>
            <pc:sldMk cId="0" sldId="296"/>
            <ac:spMk id="20482" creationId="{90727E8B-2D40-CBA0-4EE7-086E5FF4AE75}"/>
          </ac:spMkLst>
        </pc:spChg>
        <pc:spChg chg="mod ord">
          <ac:chgData name="Clara Boldt" userId="ab01d70558259629" providerId="LiveId" clId="{5EA724F7-5CC0-46C2-8E2A-DF88949C4AA6}" dt="2025-06-24T13:23:48.609" v="164" actId="26606"/>
          <ac:spMkLst>
            <pc:docMk/>
            <pc:sldMk cId="0" sldId="296"/>
            <ac:spMk id="20484" creationId="{A487D222-34BE-D26D-6511-A0C9A74E4DFE}"/>
          </ac:spMkLst>
        </pc:spChg>
        <pc:spChg chg="del">
          <ac:chgData name="Clara Boldt" userId="ab01d70558259629" providerId="LiveId" clId="{5EA724F7-5CC0-46C2-8E2A-DF88949C4AA6}" dt="2025-06-24T13:22:56.007" v="145" actId="478"/>
          <ac:spMkLst>
            <pc:docMk/>
            <pc:sldMk cId="0" sldId="296"/>
            <ac:spMk id="20485" creationId="{49678BB6-6881-A94F-C920-38433F2D1531}"/>
          </ac:spMkLst>
        </pc:spChg>
        <pc:spChg chg="add">
          <ac:chgData name="Clara Boldt" userId="ab01d70558259629" providerId="LiveId" clId="{5EA724F7-5CC0-46C2-8E2A-DF88949C4AA6}" dt="2025-06-24T13:23:48.609" v="164" actId="26606"/>
          <ac:spMkLst>
            <pc:docMk/>
            <pc:sldMk cId="0" sldId="296"/>
            <ac:spMk id="20489" creationId="{80BA5665-9598-4383-8F19-52182CBB6585}"/>
          </ac:spMkLst>
        </pc:spChg>
        <pc:spChg chg="add">
          <ac:chgData name="Clara Boldt" userId="ab01d70558259629" providerId="LiveId" clId="{5EA724F7-5CC0-46C2-8E2A-DF88949C4AA6}" dt="2025-06-24T13:23:48.609" v="164" actId="26606"/>
          <ac:spMkLst>
            <pc:docMk/>
            <pc:sldMk cId="0" sldId="296"/>
            <ac:spMk id="20491" creationId="{B4C777A6-9696-47DF-BA90-40895EFCE8AA}"/>
          </ac:spMkLst>
        </pc:spChg>
        <pc:spChg chg="add">
          <ac:chgData name="Clara Boldt" userId="ab01d70558259629" providerId="LiveId" clId="{5EA724F7-5CC0-46C2-8E2A-DF88949C4AA6}" dt="2025-06-24T13:23:48.609" v="164" actId="26606"/>
          <ac:spMkLst>
            <pc:docMk/>
            <pc:sldMk cId="0" sldId="296"/>
            <ac:spMk id="20493" creationId="{5C05B094-D180-41FA-B209-8388E9F7DF56}"/>
          </ac:spMkLst>
        </pc:spChg>
        <pc:picChg chg="add mod">
          <ac:chgData name="Clara Boldt" userId="ab01d70558259629" providerId="LiveId" clId="{5EA724F7-5CC0-46C2-8E2A-DF88949C4AA6}" dt="2025-06-24T13:24:00.476" v="165" actId="1076"/>
          <ac:picMkLst>
            <pc:docMk/>
            <pc:sldMk cId="0" sldId="296"/>
            <ac:picMk id="3" creationId="{1FAB4D80-CA97-C446-BD8D-623D3AFC8055}"/>
          </ac:picMkLst>
        </pc:picChg>
        <pc:picChg chg="add mod">
          <ac:chgData name="Clara Boldt" userId="ab01d70558259629" providerId="LiveId" clId="{5EA724F7-5CC0-46C2-8E2A-DF88949C4AA6}" dt="2025-06-24T13:24:17.808" v="170" actId="1076"/>
          <ac:picMkLst>
            <pc:docMk/>
            <pc:sldMk cId="0" sldId="296"/>
            <ac:picMk id="4" creationId="{BB5C8968-688B-570F-3D12-94DD4D57C098}"/>
          </ac:picMkLst>
        </pc:picChg>
        <pc:picChg chg="add mod">
          <ac:chgData name="Clara Boldt" userId="ab01d70558259629" providerId="LiveId" clId="{5EA724F7-5CC0-46C2-8E2A-DF88949C4AA6}" dt="2025-06-24T13:24:20.552" v="171" actId="1076"/>
          <ac:picMkLst>
            <pc:docMk/>
            <pc:sldMk cId="0" sldId="296"/>
            <ac:picMk id="5" creationId="{31340B10-4277-4201-2DF1-67BC1DFBBD97}"/>
          </ac:picMkLst>
        </pc:picChg>
      </pc:sldChg>
      <pc:sldChg chg="del">
        <pc:chgData name="Clara Boldt" userId="ab01d70558259629" providerId="LiveId" clId="{5EA724F7-5CC0-46C2-8E2A-DF88949C4AA6}" dt="2025-06-24T13:37:29.233" v="363" actId="2696"/>
        <pc:sldMkLst>
          <pc:docMk/>
          <pc:sldMk cId="0" sldId="297"/>
        </pc:sldMkLst>
      </pc:sldChg>
      <pc:sldChg chg="del">
        <pc:chgData name="Clara Boldt" userId="ab01d70558259629" providerId="LiveId" clId="{5EA724F7-5CC0-46C2-8E2A-DF88949C4AA6}" dt="2025-06-24T13:37:31.772" v="364" actId="2696"/>
        <pc:sldMkLst>
          <pc:docMk/>
          <pc:sldMk cId="0" sldId="298"/>
        </pc:sldMkLst>
      </pc:sldChg>
      <pc:sldChg chg="del">
        <pc:chgData name="Clara Boldt" userId="ab01d70558259629" providerId="LiveId" clId="{5EA724F7-5CC0-46C2-8E2A-DF88949C4AA6}" dt="2025-06-24T13:37:34.347" v="365" actId="2696"/>
        <pc:sldMkLst>
          <pc:docMk/>
          <pc:sldMk cId="0" sldId="299"/>
        </pc:sldMkLst>
      </pc:sldChg>
      <pc:sldChg chg="del">
        <pc:chgData name="Clara Boldt" userId="ab01d70558259629" providerId="LiveId" clId="{5EA724F7-5CC0-46C2-8E2A-DF88949C4AA6}" dt="2025-06-24T13:37:37.307" v="366" actId="2696"/>
        <pc:sldMkLst>
          <pc:docMk/>
          <pc:sldMk cId="0" sldId="300"/>
        </pc:sldMkLst>
      </pc:sldChg>
      <pc:sldChg chg="del">
        <pc:chgData name="Clara Boldt" userId="ab01d70558259629" providerId="LiveId" clId="{5EA724F7-5CC0-46C2-8E2A-DF88949C4AA6}" dt="2025-06-24T13:37:42.954" v="368" actId="2696"/>
        <pc:sldMkLst>
          <pc:docMk/>
          <pc:sldMk cId="0" sldId="301"/>
        </pc:sldMkLst>
      </pc:sldChg>
      <pc:sldChg chg="del">
        <pc:chgData name="Clara Boldt" userId="ab01d70558259629" providerId="LiveId" clId="{5EA724F7-5CC0-46C2-8E2A-DF88949C4AA6}" dt="2025-06-24T13:37:45.330" v="369" actId="2696"/>
        <pc:sldMkLst>
          <pc:docMk/>
          <pc:sldMk cId="0" sldId="302"/>
        </pc:sldMkLst>
      </pc:sldChg>
      <pc:sldChg chg="del">
        <pc:chgData name="Clara Boldt" userId="ab01d70558259629" providerId="LiveId" clId="{5EA724F7-5CC0-46C2-8E2A-DF88949C4AA6}" dt="2025-06-24T13:37:40.405" v="367" actId="2696"/>
        <pc:sldMkLst>
          <pc:docMk/>
          <pc:sldMk cId="0" sldId="303"/>
        </pc:sldMkLst>
      </pc:sldChg>
      <pc:sldChg chg="addSp delSp modSp del mod">
        <pc:chgData name="Clara Boldt" userId="ab01d70558259629" providerId="LiveId" clId="{5EA724F7-5CC0-46C2-8E2A-DF88949C4AA6}" dt="2025-06-24T13:38:16.322" v="375" actId="2696"/>
        <pc:sldMkLst>
          <pc:docMk/>
          <pc:sldMk cId="0" sldId="304"/>
        </pc:sldMkLst>
        <pc:spChg chg="add mod">
          <ac:chgData name="Clara Boldt" userId="ab01d70558259629" providerId="LiveId" clId="{5EA724F7-5CC0-46C2-8E2A-DF88949C4AA6}" dt="2025-06-24T13:36:53.313" v="355" actId="1076"/>
          <ac:spMkLst>
            <pc:docMk/>
            <pc:sldMk cId="0" sldId="304"/>
            <ac:spMk id="5" creationId="{07C6A7E4-0AF2-5F7F-B5AB-331FD11674B5}"/>
          </ac:spMkLst>
        </pc:spChg>
        <pc:spChg chg="mod">
          <ac:chgData name="Clara Boldt" userId="ab01d70558259629" providerId="LiveId" clId="{5EA724F7-5CC0-46C2-8E2A-DF88949C4AA6}" dt="2025-06-24T13:35:51.998" v="347" actId="20577"/>
          <ac:spMkLst>
            <pc:docMk/>
            <pc:sldMk cId="0" sldId="304"/>
            <ac:spMk id="32770" creationId="{A15EAE0B-3CCC-307B-35D8-BAEDF10EFB5E}"/>
          </ac:spMkLst>
        </pc:spChg>
        <pc:spChg chg="del">
          <ac:chgData name="Clara Boldt" userId="ab01d70558259629" providerId="LiveId" clId="{5EA724F7-5CC0-46C2-8E2A-DF88949C4AA6}" dt="2025-06-24T13:35:31.820" v="333" actId="478"/>
          <ac:spMkLst>
            <pc:docMk/>
            <pc:sldMk cId="0" sldId="304"/>
            <ac:spMk id="32773" creationId="{7D7F5077-B75D-929E-8E59-A1B5F3EA3813}"/>
          </ac:spMkLst>
        </pc:spChg>
        <pc:picChg chg="add del mod">
          <ac:chgData name="Clara Boldt" userId="ab01d70558259629" providerId="LiveId" clId="{5EA724F7-5CC0-46C2-8E2A-DF88949C4AA6}" dt="2025-06-24T13:36:19.301" v="350" actId="478"/>
          <ac:picMkLst>
            <pc:docMk/>
            <pc:sldMk cId="0" sldId="304"/>
            <ac:picMk id="3" creationId="{CB718E40-A93E-FCB6-D4A6-E9D35D8E5343}"/>
          </ac:picMkLst>
        </pc:picChg>
        <pc:picChg chg="add mod">
          <ac:chgData name="Clara Boldt" userId="ab01d70558259629" providerId="LiveId" clId="{5EA724F7-5CC0-46C2-8E2A-DF88949C4AA6}" dt="2025-06-24T13:36:33.103" v="352" actId="1076"/>
          <ac:picMkLst>
            <pc:docMk/>
            <pc:sldMk cId="0" sldId="304"/>
            <ac:picMk id="4" creationId="{B064E8AD-3763-3ED5-E47F-5FA72CF25DCC}"/>
          </ac:picMkLst>
        </pc:picChg>
        <pc:picChg chg="del">
          <ac:chgData name="Clara Boldt" userId="ab01d70558259629" providerId="LiveId" clId="{5EA724F7-5CC0-46C2-8E2A-DF88949C4AA6}" dt="2025-06-24T13:35:41.681" v="334" actId="478"/>
          <ac:picMkLst>
            <pc:docMk/>
            <pc:sldMk cId="0" sldId="304"/>
            <ac:picMk id="32774" creationId="{5B9DE2E9-5503-0183-D8FB-5D959EE51980}"/>
          </ac:picMkLst>
        </pc:picChg>
      </pc:sldChg>
      <pc:sldChg chg="del">
        <pc:chgData name="Clara Boldt" userId="ab01d70558259629" providerId="LiveId" clId="{5EA724F7-5CC0-46C2-8E2A-DF88949C4AA6}" dt="2025-06-24T13:38:22.682" v="377" actId="2696"/>
        <pc:sldMkLst>
          <pc:docMk/>
          <pc:sldMk cId="0" sldId="305"/>
        </pc:sldMkLst>
      </pc:sldChg>
      <pc:sldChg chg="del">
        <pc:chgData name="Clara Boldt" userId="ab01d70558259629" providerId="LiveId" clId="{5EA724F7-5CC0-46C2-8E2A-DF88949C4AA6}" dt="2025-06-24T13:38:00.450" v="372" actId="2696"/>
        <pc:sldMkLst>
          <pc:docMk/>
          <pc:sldMk cId="0" sldId="306"/>
        </pc:sldMkLst>
      </pc:sldChg>
      <pc:sldChg chg="del">
        <pc:chgData name="Clara Boldt" userId="ab01d70558259629" providerId="LiveId" clId="{5EA724F7-5CC0-46C2-8E2A-DF88949C4AA6}" dt="2025-06-24T13:37:23.346" v="361" actId="2696"/>
        <pc:sldMkLst>
          <pc:docMk/>
          <pc:sldMk cId="0" sldId="308"/>
        </pc:sldMkLst>
      </pc:sldChg>
      <pc:sldChg chg="del">
        <pc:chgData name="Clara Boldt" userId="ab01d70558259629" providerId="LiveId" clId="{5EA724F7-5CC0-46C2-8E2A-DF88949C4AA6}" dt="2025-06-24T13:38:10.096" v="374" actId="2696"/>
        <pc:sldMkLst>
          <pc:docMk/>
          <pc:sldMk cId="0" sldId="309"/>
        </pc:sldMkLst>
      </pc:sldChg>
      <pc:sldChg chg="del">
        <pc:chgData name="Clara Boldt" userId="ab01d70558259629" providerId="LiveId" clId="{5EA724F7-5CC0-46C2-8E2A-DF88949C4AA6}" dt="2025-06-24T13:37:50.889" v="371" actId="2696"/>
        <pc:sldMkLst>
          <pc:docMk/>
          <pc:sldMk cId="0" sldId="310"/>
        </pc:sldMkLst>
      </pc:sldChg>
      <pc:sldChg chg="addSp delSp modSp mod">
        <pc:chgData name="Clara Boldt" userId="ab01d70558259629" providerId="LiveId" clId="{5EA724F7-5CC0-46C2-8E2A-DF88949C4AA6}" dt="2025-06-24T13:30:26.852" v="258" actId="1076"/>
        <pc:sldMkLst>
          <pc:docMk/>
          <pc:sldMk cId="0" sldId="311"/>
        </pc:sldMkLst>
        <pc:spChg chg="add mod">
          <ac:chgData name="Clara Boldt" userId="ab01d70558259629" providerId="LiveId" clId="{5EA724F7-5CC0-46C2-8E2A-DF88949C4AA6}" dt="2025-06-24T13:30:26.852" v="258" actId="1076"/>
          <ac:spMkLst>
            <pc:docMk/>
            <pc:sldMk cId="0" sldId="311"/>
            <ac:spMk id="3" creationId="{02401978-C87A-F15B-E03D-D2148F99DD69}"/>
          </ac:spMkLst>
        </pc:spChg>
        <pc:spChg chg="mod">
          <ac:chgData name="Clara Boldt" userId="ab01d70558259629" providerId="LiveId" clId="{5EA724F7-5CC0-46C2-8E2A-DF88949C4AA6}" dt="2025-06-24T13:30:05.154" v="256" actId="20577"/>
          <ac:spMkLst>
            <pc:docMk/>
            <pc:sldMk cId="0" sldId="311"/>
            <ac:spMk id="26626" creationId="{3A0F72B8-94DA-8FF4-8E92-5CFD613CB84B}"/>
          </ac:spMkLst>
        </pc:spChg>
        <pc:spChg chg="del">
          <ac:chgData name="Clara Boldt" userId="ab01d70558259629" providerId="LiveId" clId="{5EA724F7-5CC0-46C2-8E2A-DF88949C4AA6}" dt="2025-06-24T13:29:44.677" v="244" actId="478"/>
          <ac:spMkLst>
            <pc:docMk/>
            <pc:sldMk cId="0" sldId="311"/>
            <ac:spMk id="26630" creationId="{C1473A24-2ADC-1FEB-60A5-D014F46812DA}"/>
          </ac:spMkLst>
        </pc:spChg>
      </pc:sldChg>
      <pc:sldChg chg="addSp delSp modSp mod">
        <pc:chgData name="Clara Boldt" userId="ab01d70558259629" providerId="LiveId" clId="{5EA724F7-5CC0-46C2-8E2A-DF88949C4AA6}" dt="2025-06-24T13:33:15.685" v="299" actId="207"/>
        <pc:sldMkLst>
          <pc:docMk/>
          <pc:sldMk cId="0" sldId="312"/>
        </pc:sldMkLst>
        <pc:spChg chg="add mod">
          <ac:chgData name="Clara Boldt" userId="ab01d70558259629" providerId="LiveId" clId="{5EA724F7-5CC0-46C2-8E2A-DF88949C4AA6}" dt="2025-06-24T13:33:15.685" v="299" actId="207"/>
          <ac:spMkLst>
            <pc:docMk/>
            <pc:sldMk cId="0" sldId="312"/>
            <ac:spMk id="9" creationId="{FD594DF2-D4CE-B9CD-5D3B-83C786073820}"/>
          </ac:spMkLst>
        </pc:spChg>
        <pc:spChg chg="mod">
          <ac:chgData name="Clara Boldt" userId="ab01d70558259629" providerId="LiveId" clId="{5EA724F7-5CC0-46C2-8E2A-DF88949C4AA6}" dt="2025-06-24T13:30:48.767" v="274" actId="20577"/>
          <ac:spMkLst>
            <pc:docMk/>
            <pc:sldMk cId="0" sldId="312"/>
            <ac:spMk id="28674" creationId="{88BD3208-CBDD-3D6D-537F-1FB06E0BB785}"/>
          </ac:spMkLst>
        </pc:spChg>
        <pc:spChg chg="del">
          <ac:chgData name="Clara Boldt" userId="ab01d70558259629" providerId="LiveId" clId="{5EA724F7-5CC0-46C2-8E2A-DF88949C4AA6}" dt="2025-06-24T13:30:35.402" v="259" actId="478"/>
          <ac:spMkLst>
            <pc:docMk/>
            <pc:sldMk cId="0" sldId="312"/>
            <ac:spMk id="28677" creationId="{979D01BB-C414-A01D-C06D-1ED6D134EDE0}"/>
          </ac:spMkLst>
        </pc:spChg>
        <pc:picChg chg="add mod">
          <ac:chgData name="Clara Boldt" userId="ab01d70558259629" providerId="LiveId" clId="{5EA724F7-5CC0-46C2-8E2A-DF88949C4AA6}" dt="2025-06-24T13:31:08.688" v="276" actId="1076"/>
          <ac:picMkLst>
            <pc:docMk/>
            <pc:sldMk cId="0" sldId="312"/>
            <ac:picMk id="3" creationId="{FD3B30D8-F885-3A8D-5A6C-0D0DA04999FB}"/>
          </ac:picMkLst>
        </pc:picChg>
        <pc:picChg chg="add mod">
          <ac:chgData name="Clara Boldt" userId="ab01d70558259629" providerId="LiveId" clId="{5EA724F7-5CC0-46C2-8E2A-DF88949C4AA6}" dt="2025-06-24T13:31:20.991" v="278" actId="1076"/>
          <ac:picMkLst>
            <pc:docMk/>
            <pc:sldMk cId="0" sldId="312"/>
            <ac:picMk id="4" creationId="{842B01E9-1CA2-F0B4-6693-81A5D8663E31}"/>
          </ac:picMkLst>
        </pc:picChg>
        <pc:picChg chg="add mod">
          <ac:chgData name="Clara Boldt" userId="ab01d70558259629" providerId="LiveId" clId="{5EA724F7-5CC0-46C2-8E2A-DF88949C4AA6}" dt="2025-06-24T13:31:49.331" v="284" actId="1076"/>
          <ac:picMkLst>
            <pc:docMk/>
            <pc:sldMk cId="0" sldId="312"/>
            <ac:picMk id="5" creationId="{5AC73036-EA15-1EF0-560D-2CCABD5A76BB}"/>
          </ac:picMkLst>
        </pc:picChg>
        <pc:picChg chg="add mod">
          <ac:chgData name="Clara Boldt" userId="ab01d70558259629" providerId="LiveId" clId="{5EA724F7-5CC0-46C2-8E2A-DF88949C4AA6}" dt="2025-06-24T13:31:47.963" v="282" actId="1076"/>
          <ac:picMkLst>
            <pc:docMk/>
            <pc:sldMk cId="0" sldId="312"/>
            <ac:picMk id="6" creationId="{8A0B328A-9307-097F-F800-01DF0C276100}"/>
          </ac:picMkLst>
        </pc:picChg>
        <pc:picChg chg="add mod">
          <ac:chgData name="Clara Boldt" userId="ab01d70558259629" providerId="LiveId" clId="{5EA724F7-5CC0-46C2-8E2A-DF88949C4AA6}" dt="2025-06-24T13:32:03.972" v="286" actId="1076"/>
          <ac:picMkLst>
            <pc:docMk/>
            <pc:sldMk cId="0" sldId="312"/>
            <ac:picMk id="7" creationId="{1F984B6E-9E29-DD7B-57B7-C524B523ABBC}"/>
          </ac:picMkLst>
        </pc:picChg>
        <pc:picChg chg="del">
          <ac:chgData name="Clara Boldt" userId="ab01d70558259629" providerId="LiveId" clId="{5EA724F7-5CC0-46C2-8E2A-DF88949C4AA6}" dt="2025-06-24T13:30:36.744" v="260" actId="478"/>
          <ac:picMkLst>
            <pc:docMk/>
            <pc:sldMk cId="0" sldId="312"/>
            <ac:picMk id="28678" creationId="{6E5CF87E-883B-A737-CCC3-99A3A2C8DAE3}"/>
          </ac:picMkLst>
        </pc:picChg>
        <pc:picChg chg="del">
          <ac:chgData name="Clara Boldt" userId="ab01d70558259629" providerId="LiveId" clId="{5EA724F7-5CC0-46C2-8E2A-DF88949C4AA6}" dt="2025-06-24T13:30:37.593" v="261" actId="478"/>
          <ac:picMkLst>
            <pc:docMk/>
            <pc:sldMk cId="0" sldId="312"/>
            <ac:picMk id="28679" creationId="{2C013172-5759-BA06-F53D-A8C4BA7EFFAD}"/>
          </ac:picMkLst>
        </pc:picChg>
      </pc:sldChg>
      <pc:sldChg chg="del">
        <pc:chgData name="Clara Boldt" userId="ab01d70558259629" providerId="LiveId" clId="{5EA724F7-5CC0-46C2-8E2A-DF88949C4AA6}" dt="2025-06-24T13:38:20.006" v="376" actId="2696"/>
        <pc:sldMkLst>
          <pc:docMk/>
          <pc:sldMk cId="0" sldId="313"/>
        </pc:sldMkLst>
      </pc:sldChg>
      <pc:sldChg chg="del">
        <pc:chgData name="Clara Boldt" userId="ab01d70558259629" providerId="LiveId" clId="{5EA724F7-5CC0-46C2-8E2A-DF88949C4AA6}" dt="2025-06-24T13:38:04.575" v="373" actId="2696"/>
        <pc:sldMkLst>
          <pc:docMk/>
          <pc:sldMk cId="0" sldId="315"/>
        </pc:sldMkLst>
      </pc:sldChg>
      <pc:sldChg chg="addSp delSp modSp mod modAnim">
        <pc:chgData name="Clara Boldt" userId="ab01d70558259629" providerId="LiveId" clId="{5EA724F7-5CC0-46C2-8E2A-DF88949C4AA6}" dt="2025-06-24T13:35:23.386" v="332" actId="1076"/>
        <pc:sldMkLst>
          <pc:docMk/>
          <pc:sldMk cId="0" sldId="316"/>
        </pc:sldMkLst>
        <pc:spChg chg="add mod">
          <ac:chgData name="Clara Boldt" userId="ab01d70558259629" providerId="LiveId" clId="{5EA724F7-5CC0-46C2-8E2A-DF88949C4AA6}" dt="2025-06-24T13:35:07.436" v="330" actId="14100"/>
          <ac:spMkLst>
            <pc:docMk/>
            <pc:sldMk cId="0" sldId="316"/>
            <ac:spMk id="3" creationId="{AC3517AC-9785-94BE-F083-C9CF5C62E1DD}"/>
          </ac:spMkLst>
        </pc:spChg>
        <pc:spChg chg="add mod">
          <ac:chgData name="Clara Boldt" userId="ab01d70558259629" providerId="LiveId" clId="{5EA724F7-5CC0-46C2-8E2A-DF88949C4AA6}" dt="2025-06-24T13:35:23.386" v="332" actId="1076"/>
          <ac:spMkLst>
            <pc:docMk/>
            <pc:sldMk cId="0" sldId="316"/>
            <ac:spMk id="4" creationId="{D85213E4-5521-3DC5-9808-A348C9F8A7BE}"/>
          </ac:spMkLst>
        </pc:spChg>
        <pc:spChg chg="mod">
          <ac:chgData name="Clara Boldt" userId="ab01d70558259629" providerId="LiveId" clId="{5EA724F7-5CC0-46C2-8E2A-DF88949C4AA6}" dt="2025-06-24T13:34:40.495" v="327" actId="20577"/>
          <ac:spMkLst>
            <pc:docMk/>
            <pc:sldMk cId="0" sldId="316"/>
            <ac:spMk id="30722" creationId="{27B986EE-FB4E-AB3E-52A9-62218F5F8F1A}"/>
          </ac:spMkLst>
        </pc:spChg>
        <pc:spChg chg="del">
          <ac:chgData name="Clara Boldt" userId="ab01d70558259629" providerId="LiveId" clId="{5EA724F7-5CC0-46C2-8E2A-DF88949C4AA6}" dt="2025-06-24T13:34:02.275" v="300" actId="478"/>
          <ac:spMkLst>
            <pc:docMk/>
            <pc:sldMk cId="0" sldId="316"/>
            <ac:spMk id="30726" creationId="{0E4AD357-18A9-024F-EC17-170451BF86B2}"/>
          </ac:spMkLst>
        </pc:spChg>
        <pc:picChg chg="del">
          <ac:chgData name="Clara Boldt" userId="ab01d70558259629" providerId="LiveId" clId="{5EA724F7-5CC0-46C2-8E2A-DF88949C4AA6}" dt="2025-06-24T13:34:03.873" v="301" actId="478"/>
          <ac:picMkLst>
            <pc:docMk/>
            <pc:sldMk cId="0" sldId="316"/>
            <ac:picMk id="30725" creationId="{8DE28136-098B-D1FD-7921-44B001131ED0}"/>
          </ac:picMkLst>
        </pc:picChg>
      </pc:sldChg>
      <pc:sldMasterChg chg="modSldLayout">
        <pc:chgData name="Clara Boldt" userId="ab01d70558259629" providerId="LiveId" clId="{5EA724F7-5CC0-46C2-8E2A-DF88949C4AA6}" dt="2025-06-24T13:14:55.283" v="72" actId="20577"/>
        <pc:sldMasterMkLst>
          <pc:docMk/>
          <pc:sldMasterMk cId="1554671860" sldId="2147483681"/>
        </pc:sldMasterMkLst>
        <pc:sldLayoutChg chg="addSp delSp modSp mod">
          <pc:chgData name="Clara Boldt" userId="ab01d70558259629" providerId="LiveId" clId="{5EA724F7-5CC0-46C2-8E2A-DF88949C4AA6}" dt="2025-06-24T13:14:55.283" v="72" actId="20577"/>
          <pc:sldLayoutMkLst>
            <pc:docMk/>
            <pc:sldMasterMk cId="1554671860" sldId="2147483681"/>
            <pc:sldLayoutMk cId="1949580325" sldId="2147483688"/>
          </pc:sldLayoutMkLst>
          <pc:spChg chg="mod">
            <ac:chgData name="Clara Boldt" userId="ab01d70558259629" providerId="LiveId" clId="{5EA724F7-5CC0-46C2-8E2A-DF88949C4AA6}" dt="2025-06-24T13:14:04.928" v="55" actId="20577"/>
            <ac:spMkLst>
              <pc:docMk/>
              <pc:sldMasterMk cId="1554671860" sldId="2147483681"/>
              <pc:sldLayoutMk cId="1949580325" sldId="2147483688"/>
              <ac:spMk id="5" creationId="{00000000-0000-0000-0000-000000000000}"/>
            </ac:spMkLst>
          </pc:spChg>
          <pc:spChg chg="add del mod">
            <ac:chgData name="Clara Boldt" userId="ab01d70558259629" providerId="LiveId" clId="{5EA724F7-5CC0-46C2-8E2A-DF88949C4AA6}" dt="2025-06-24T13:14:55.283" v="72" actId="20577"/>
            <ac:spMkLst>
              <pc:docMk/>
              <pc:sldMasterMk cId="1554671860" sldId="2147483681"/>
              <pc:sldLayoutMk cId="1949580325" sldId="2147483688"/>
              <ac:spMk id="7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2FF75C7-CF7D-768C-0846-4ABB8EBCA3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F05DFA9-B252-15EC-1FA7-A3A61A953B2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C8E1D7C8-1039-C4ED-ECDE-674134DA830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9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DF7FF99D-7D28-1111-0289-CF00E56BAD0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88439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7B509A-6421-4011-820D-57AB6013CA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62DDC796-DA2F-EB55-DCCC-51F728C91F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697B49CB-426D-7280-DEB6-9DE85518551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A44A5356-5334-1C4B-A979-3AE67A4F83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0138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628F8E64-79A0-AF21-7840-F5B27F2761C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1188"/>
            <a:ext cx="5483225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76F20AC8-E4C1-B9E9-58C0-337334CA93C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29702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644D458A-0267-9947-AE93-EAB46A6FF8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842375"/>
            <a:ext cx="29702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E9615E3-6007-4946-8961-B18175FC2E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7000"/>
              </a:lnSpc>
              <a:spcBef>
                <a:spcPct val="0"/>
              </a:spcBef>
            </a:pPr>
            <a:endParaRPr lang="en-US" alt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11B4F7-654E-4BE7-9DC3-BC6882EB94A9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09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31AF37FF-ECF3-3E07-02F7-2C233CEB6E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E9C4412F-FBF2-4A7F-BA8F-49F804831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60B9268C-D337-9536-2559-124BD87A7C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F17011-DCFE-41B8-A8CC-37DD0409855B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97075274-3FD0-AFBE-29F7-24AA1180D9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A530F72F-7C1E-1B71-69A5-087E5DD0B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8D30F8E-C5D8-1C6E-ADA6-9545F39E9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9C0C7C8-FC75-43FE-A359-927633038884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715D5EE-36E3-1F29-2105-631E2F35F2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76EC0008-B639-F851-0A6D-ED3E534C5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685B2935-87B0-DE9D-0A21-90746486E3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6311397-7571-4E76-A93B-A5B666D9B98B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3BF19CFF-6F48-296A-DE96-00D5AE9A61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06A0AA30-BE3D-F6CD-D613-CFE0F1155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B38046B9-4DD0-ABA5-134E-898C92B1C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7A5C7E4-EC57-4B2E-82AA-5AA2EA1440FC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6544E7D1-3E59-5840-F98F-F6E2B561DB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6BB19B9F-4051-F919-1EC9-86DE0210A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ED60062D-F66E-FBEA-A926-3933FD737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5D0B3EA-7557-4091-A52C-EF13B16BC8B2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BC91BAAE-CC2D-6E88-3593-C004187F18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C2CB95E0-41C7-1384-C9E3-CCE1CD56E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109F6BD4-9085-7EA2-DAA1-7E8E55F69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9CECD49-14EC-42DF-9F28-7915573342C7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6841F5A3-8723-EC9F-5798-086A86EDB1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99131EF1-773B-8B0F-EDE0-D924BAF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9EACC627-069D-0298-BF21-6A78DA6C9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7C0B843-BE2D-476B-A1B4-8270364095F3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4719400-AA3D-FB3D-4F51-BDE5423F5E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ADE50927-8031-1480-BC78-6C34C9A16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7F06706A-1DC9-C50E-B0CF-B48E9AA407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773F5F-6383-41E6-B0E0-9F5686E7DB72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09E5F8FD-947F-CB82-6E76-6D52A684F6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865AFB0D-FFBE-9BC4-98D0-FD9EA7BA5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257C7757-78A8-B8D0-D91B-93B6DAFA2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E2FF43-0765-49D1-9C39-F73D2962C190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D3289-7681-4644-A418-CB59502E49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015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10.3.22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291A5-3725-4F3F-9C06-04BEF98373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68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23379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10.3.22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7D68B-775F-4C56-B5AC-CEBEAF5DCA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51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49CBF-44F8-4930-9CEF-D3451C2F43D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80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29210-26B6-42CA-B50D-61F58BD48A3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091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10.3.22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82AC6-E873-4DA3-A815-E945947A1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9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6.24.25 rev 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4BD84C-2CF1-4FE3-9359-6F8FCC38FE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58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470E569-EE8D-4365-BAFB-302E806C07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96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9055BC-5B9C-429D-89E7-0C1EE75A4E2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07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192FFD-93B2-4B13-AD11-26B01F6F93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98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C6DB06-F3D5-43AB-8B95-29F818DE2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642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C258BD7-3320-28C0-3349-2794CD3CAE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FA6BF18-A825-B1FB-B090-041F128D97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C2CB9E-61C3-A100-C6BD-196314EE8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BD84C-2CF1-4FE3-9359-6F8FCC38FE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971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10.3.22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5ADA5CE-016A-46E8-866C-386C052E09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67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70" r:id="rId12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s://www.hippopx.com/en/academy-bodybuilding-flexion-illustration-physical-exercise-athlete-exercise-95240" TargetMode="External"/><Relationship Id="rId10" Type="http://schemas.openxmlformats.org/officeDocument/2006/relationships/hyperlink" Target="https://pixnio.com/science/medical-science/performing-a-self-monitoring-blood-glucose-test-which-as-a-diabetic" TargetMode="External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allpaperflare.com/search?wallpaper=teach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hyperlink" Target="https://en.wikipedia.org/wiki/Recliner" TargetMode="External"/><Relationship Id="rId10" Type="http://schemas.openxmlformats.org/officeDocument/2006/relationships/image" Target="../media/image13.svg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microsoft.com/office/2007/relationships/hdphoto" Target="../media/hdphoto9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698519" y="3906546"/>
            <a:ext cx="3746962" cy="869634"/>
          </a:xfrm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Zero to 60+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5038" y="4776180"/>
            <a:ext cx="7543800" cy="857250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en-US" altLang="en-US" sz="4500" b="1" cap="all" spc="150" dirty="0">
                <a:solidFill>
                  <a:srgbClr val="FFFFFF"/>
                </a:solidFill>
                <a:latin typeface="+mj-lt"/>
              </a:rPr>
              <a:t>Welcome!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425344" y="5702089"/>
            <a:ext cx="984019" cy="27384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defTabSz="3429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defTabSz="3429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defTabSz="3429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defTabSz="3429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450"/>
              </a:spcAft>
              <a:buNone/>
            </a:pPr>
            <a:fld id="{5206EC75-3CE2-438E-8B5A-E6CF3D9096EE}" type="slidenum">
              <a:rPr lang="en-US" altLang="en-US" sz="788">
                <a:solidFill>
                  <a:srgbClr val="FFFFFF"/>
                </a:solidFill>
                <a:latin typeface="+mn-lt"/>
              </a:rPr>
              <a:pPr>
                <a:spcBef>
                  <a:spcPct val="0"/>
                </a:spcBef>
                <a:spcAft>
                  <a:spcPts val="450"/>
                </a:spcAft>
                <a:buNone/>
              </a:pPr>
              <a:t>1</a:t>
            </a:fld>
            <a:endParaRPr lang="en-US" altLang="en-US" sz="788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7CF4B86-1DAB-435B-7D4C-3FDF03E00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84" y="1235172"/>
            <a:ext cx="5780960" cy="24461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4B48CA-B9BB-A386-1555-68CEC5087A9F}"/>
              </a:ext>
            </a:extLst>
          </p:cNvPr>
          <p:cNvSpPr/>
          <p:nvPr/>
        </p:nvSpPr>
        <p:spPr>
          <a:xfrm>
            <a:off x="3159301" y="5052603"/>
            <a:ext cx="2875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Welcome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E2ABEC-30F1-7DD3-6225-881510C9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6.24.25 rev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1">
            <a:extLst>
              <a:ext uri="{FF2B5EF4-FFF2-40B4-BE49-F238E27FC236}">
                <a16:creationId xmlns:a16="http://schemas.microsoft.com/office/drawing/2014/main" id="{FF606DFC-07A7-111D-1B9C-4BEE2A0E4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 1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7B2E242-04DB-7453-D73A-95DC169E4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AA79B0-5E02-4A11-AFC8-16BA801B34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07848AFC-45B7-95A8-7B83-9CE25207D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63" y="16002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/>
              <a:t> </a:t>
            </a:r>
          </a:p>
          <a:p>
            <a:pPr lvl="1" eaLnBrk="1" hangingPunct="1">
              <a:buFontTx/>
              <a:buChar char="•"/>
            </a:pPr>
            <a:endParaRPr lang="en-US" alt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1C1EF9-54A0-30D0-387F-199586E9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2129C3-7D39-51B0-94E4-300248306E8A}"/>
              </a:ext>
            </a:extLst>
          </p:cNvPr>
          <p:cNvSpPr txBox="1"/>
          <p:nvPr/>
        </p:nvSpPr>
        <p:spPr>
          <a:xfrm>
            <a:off x="636963" y="1415534"/>
            <a:ext cx="79736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What </a:t>
            </a:r>
            <a:r>
              <a:rPr lang="en-US" altLang="en-US" sz="6000" b="1" i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IS</a:t>
            </a:r>
            <a:r>
              <a:rPr lang="en-US" altLang="en-US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an </a:t>
            </a:r>
            <a:r>
              <a:rPr lang="en-US" altLang="en-US" sz="6000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Aging </a:t>
            </a:r>
            <a:r>
              <a:rPr lang="en-US" altLang="en-US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Rider?</a:t>
            </a:r>
            <a:endParaRPr lang="en-US" sz="6000" dirty="0"/>
          </a:p>
        </p:txBody>
      </p:sp>
      <p:pic>
        <p:nvPicPr>
          <p:cNvPr id="5" name="Picture 4" descr="A baby on a wooden toy&#10;&#10;AI-generated content may be incorrect.">
            <a:extLst>
              <a:ext uri="{FF2B5EF4-FFF2-40B4-BE49-F238E27FC236}">
                <a16:creationId xmlns:a16="http://schemas.microsoft.com/office/drawing/2014/main" id="{CD3617AD-7FCD-6446-9D4A-80963411BA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63" t="7364" r="7641" b="1096"/>
          <a:stretch>
            <a:fillRect/>
          </a:stretch>
        </p:blipFill>
        <p:spPr>
          <a:xfrm>
            <a:off x="4746172" y="3063043"/>
            <a:ext cx="2982685" cy="2937356"/>
          </a:xfrm>
          <a:prstGeom prst="ellipse">
            <a:avLst/>
          </a:prstGeom>
          <a:solidFill>
            <a:schemeClr val="accent2"/>
          </a:solidFill>
          <a:ln>
            <a:solidFill>
              <a:srgbClr val="58696B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28A372-DA68-9231-C0DB-44E54E903FBE}"/>
              </a:ext>
            </a:extLst>
          </p:cNvPr>
          <p:cNvSpPr/>
          <p:nvPr/>
        </p:nvSpPr>
        <p:spPr>
          <a:xfrm rot="21007460">
            <a:off x="2855594" y="3194109"/>
            <a:ext cx="1608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1">
            <a:extLst>
              <a:ext uri="{FF2B5EF4-FFF2-40B4-BE49-F238E27FC236}">
                <a16:creationId xmlns:a16="http://schemas.microsoft.com/office/drawing/2014/main" id="{4C030BBB-7495-33F4-97E2-D0751483A6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06.24.25 rev 1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A7F3A182-CD6E-F30B-5A1D-A5E752E0A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B80A68-18A8-434D-ACDB-A44F5E45CE5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C753CD-FE86-F6C8-4F00-9B201EDF9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pic>
        <p:nvPicPr>
          <p:cNvPr id="3" name="Picture 4" descr="The Epigenetic Link between Polyphenols, Aging and Age-Related Diseases">
            <a:extLst>
              <a:ext uri="{FF2B5EF4-FFF2-40B4-BE49-F238E27FC236}">
                <a16:creationId xmlns:a16="http://schemas.microsoft.com/office/drawing/2014/main" id="{EFA1B06B-30E6-EB15-3DC9-800819711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62000"/>
            <a:ext cx="5238750" cy="51625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1AAA25-8368-81C8-7F80-807199AA5264}"/>
              </a:ext>
            </a:extLst>
          </p:cNvPr>
          <p:cNvSpPr/>
          <p:nvPr/>
        </p:nvSpPr>
        <p:spPr>
          <a:xfrm>
            <a:off x="149103" y="1219200"/>
            <a:ext cx="32798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Physical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Rectangle 20488">
            <a:extLst>
              <a:ext uri="{FF2B5EF4-FFF2-40B4-BE49-F238E27FC236}">
                <a16:creationId xmlns:a16="http://schemas.microsoft.com/office/drawing/2014/main" id="{80BA5665-9598-4383-8F19-52182CBB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1" name="Rectangle 20490">
            <a:extLst>
              <a:ext uri="{FF2B5EF4-FFF2-40B4-BE49-F238E27FC236}">
                <a16:creationId xmlns:a16="http://schemas.microsoft.com/office/drawing/2014/main" id="{B4C777A6-9696-47DF-BA90-40895EFCE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043" y="457200"/>
            <a:ext cx="8455914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3" name="Rectangle 20492">
            <a:extLst>
              <a:ext uri="{FF2B5EF4-FFF2-40B4-BE49-F238E27FC236}">
                <a16:creationId xmlns:a16="http://schemas.microsoft.com/office/drawing/2014/main" id="{5C05B094-D180-41FA-B209-8388E9F7D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049" y="521208"/>
            <a:ext cx="8359902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ilhouette of a person doing push ups&#10;&#10;AI-generated content may be incorrect.">
            <a:extLst>
              <a:ext uri="{FF2B5EF4-FFF2-40B4-BE49-F238E27FC236}">
                <a16:creationId xmlns:a16="http://schemas.microsoft.com/office/drawing/2014/main" id="{1FAB4D80-CA97-C446-BD8D-623D3AFC8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7731" y="228600"/>
            <a:ext cx="3819270" cy="2549362"/>
          </a:xfrm>
          <a:prstGeom prst="rect">
            <a:avLst/>
          </a:prstGeom>
        </p:spPr>
      </p:pic>
      <p:pic>
        <p:nvPicPr>
          <p:cNvPr id="4" name="Picture 3" descr="Person doing yoga on a mat">
            <a:extLst>
              <a:ext uri="{FF2B5EF4-FFF2-40B4-BE49-F238E27FC236}">
                <a16:creationId xmlns:a16="http://schemas.microsoft.com/office/drawing/2014/main" id="{BB5C8968-688B-570F-3D12-94DD4D57C0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896" l="29453" r="79403">
                        <a14:foregroundMark x1="31973" y1="75025" x2="31973" y2="75025"/>
                        <a14:foregroundMark x1="30315" y1="74627" x2="30315" y2="74627"/>
                        <a14:foregroundMark x1="29453" y1="74229" x2="29453" y2="74229"/>
                        <a14:foregroundMark x1="29453" y1="73781" x2="30315" y2="77960"/>
                        <a14:foregroundMark x1="63184" y1="90498" x2="63184" y2="90498"/>
                        <a14:foregroundMark x1="61227" y1="87164" x2="61227" y2="87164"/>
                        <a14:foregroundMark x1="60663" y1="85920" x2="64312" y2="90896"/>
                        <a14:backgroundMark x1="70415" y1="65423" x2="65406" y2="77114"/>
                      </a14:backgroundRemoval>
                    </a14:imgEffect>
                  </a14:imgLayer>
                </a14:imgProps>
              </a:ext>
            </a:extLst>
          </a:blip>
          <a:srcRect l="24734" r="14470" b="-2"/>
          <a:stretch>
            <a:fillRect/>
          </a:stretch>
        </p:blipFill>
        <p:spPr>
          <a:xfrm>
            <a:off x="2677164" y="1895476"/>
            <a:ext cx="3003144" cy="3297319"/>
          </a:xfrm>
          <a:prstGeom prst="rect">
            <a:avLst/>
          </a:prstGeom>
          <a:noFill/>
        </p:spPr>
      </p:pic>
      <p:sp>
        <p:nvSpPr>
          <p:cNvPr id="20482" name="Date Placeholder 1">
            <a:extLst>
              <a:ext uri="{FF2B5EF4-FFF2-40B4-BE49-F238E27FC236}">
                <a16:creationId xmlns:a16="http://schemas.microsoft.com/office/drawing/2014/main" id="{90727E8B-2D40-CBA0-4EE7-086E5FF4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1800"/>
              <a:t>6.24.25 rev 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EE8E7A-2C44-509B-A1C6-DE9612AB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8" y="6459785"/>
            <a:ext cx="361710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EAGLE WINGS MOTORCYCLE ASSOSICATION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A487D222-34BE-D26D-6511-A0C9A74E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fld id="{F9B05A70-7C82-445D-9AA4-2B9720A63826}" type="slidenum">
              <a:rPr lang="en-US" altLang="en-US" sz="1800" smtClean="0"/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t>4</a:t>
            </a:fld>
            <a:endParaRPr lang="en-US" altLang="en-US" sz="1800"/>
          </a:p>
        </p:txBody>
      </p:sp>
      <p:pic>
        <p:nvPicPr>
          <p:cNvPr id="5" name="Picture 4" descr="A doctor checking a patient's throat&#10;&#10;AI-generated content may be incorrect.">
            <a:extLst>
              <a:ext uri="{FF2B5EF4-FFF2-40B4-BE49-F238E27FC236}">
                <a16:creationId xmlns:a16="http://schemas.microsoft.com/office/drawing/2014/main" id="{31340B10-4277-4201-2DF1-67BC1DFBBD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327" b="99346" l="4182" r="96364">
                        <a14:foregroundMark x1="73091" y1="13856" x2="73091" y2="13856"/>
                        <a14:foregroundMark x1="71636" y1="10327" x2="67273" y2="16863"/>
                        <a14:foregroundMark x1="70364" y1="16601" x2="70364" y2="16601"/>
                        <a14:foregroundMark x1="90727" y1="32941" x2="82182" y2="63399"/>
                        <a14:foregroundMark x1="92000" y1="28366" x2="99091" y2="43791"/>
                        <a14:foregroundMark x1="99091" y1="43791" x2="95636" y2="91503"/>
                        <a14:foregroundMark x1="95636" y1="91503" x2="96727" y2="93987"/>
                        <a14:foregroundMark x1="16727" y1="38954" x2="5636" y2="52288"/>
                        <a14:foregroundMark x1="5636" y1="52288" x2="6909" y2="56471"/>
                        <a14:foregroundMark x1="4182" y1="68889" x2="18364" y2="93987"/>
                        <a14:foregroundMark x1="20182" y1="90980" x2="19455" y2="96993"/>
                        <a14:foregroundMark x1="61091" y1="87974" x2="61091" y2="93987"/>
                        <a14:foregroundMark x1="56727" y1="94248" x2="57091" y2="96340"/>
                        <a14:foregroundMark x1="46909" y1="89150" x2="52364" y2="99346"/>
                        <a14:foregroundMark x1="88909" y1="31111" x2="69636" y2="56863"/>
                        <a14:foregroundMark x1="10545" y1="65621" x2="33636" y2="78693"/>
                        <a14:foregroundMark x1="33636" y1="78693" x2="34727" y2="80000"/>
                        <a14:foregroundMark x1="21455" y1="83137" x2="27273" y2="91242"/>
                      </a14:backgroundRemoval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857" t="2718" r="-857" b="1811"/>
          <a:stretch>
            <a:fillRect/>
          </a:stretch>
        </p:blipFill>
        <p:spPr>
          <a:xfrm>
            <a:off x="5728314" y="2667000"/>
            <a:ext cx="2778348" cy="3439885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30CCBA-13A4-AEB8-D01A-B2A3A0C560C1}"/>
              </a:ext>
            </a:extLst>
          </p:cNvPr>
          <p:cNvSpPr txBox="1"/>
          <p:nvPr/>
        </p:nvSpPr>
        <p:spPr>
          <a:xfrm>
            <a:off x="822961" y="5190337"/>
            <a:ext cx="351468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  <a:ea typeface="+mj-ea"/>
                <a:cs typeface="+mj-cs"/>
              </a:rPr>
              <a:t>Fight Back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1">
            <a:extLst>
              <a:ext uri="{FF2B5EF4-FFF2-40B4-BE49-F238E27FC236}">
                <a16:creationId xmlns:a16="http://schemas.microsoft.com/office/drawing/2014/main" id="{D360ABE0-668C-C9A0-11A9-EF1ABBA0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 1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4F2A0EA6-808F-8D0B-CB5B-C873F4FC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BBDCE9-650B-427E-A1A4-5A575D8943B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CD38C9-D8CE-B39C-E8C2-722A5CDBD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pic>
        <p:nvPicPr>
          <p:cNvPr id="3" name="Picture 2" descr="Cognitive-Behavioral Therapy">
            <a:extLst>
              <a:ext uri="{FF2B5EF4-FFF2-40B4-BE49-F238E27FC236}">
                <a16:creationId xmlns:a16="http://schemas.microsoft.com/office/drawing/2014/main" id="{49FE7ECB-B3F5-50B8-6183-430CCC26F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7600" y="1447800"/>
            <a:ext cx="5353462" cy="457134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AC4920-4685-809A-D845-DC1C0331ED5B}"/>
              </a:ext>
            </a:extLst>
          </p:cNvPr>
          <p:cNvSpPr/>
          <p:nvPr/>
        </p:nvSpPr>
        <p:spPr>
          <a:xfrm>
            <a:off x="322209" y="252680"/>
            <a:ext cx="446468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Cognitive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leather recliner chair&#10;&#10;AI-generated content may be incorrect.">
            <a:extLst>
              <a:ext uri="{FF2B5EF4-FFF2-40B4-BE49-F238E27FC236}">
                <a16:creationId xmlns:a16="http://schemas.microsoft.com/office/drawing/2014/main" id="{5D5A4488-4F91-E642-965F-E0240B9F6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333" r="96000">
                        <a14:foregroundMark x1="90333" y1="55333" x2="96333" y2="61333"/>
                        <a14:foregroundMark x1="6333" y1="20000" x2="11667" y2="37667"/>
                        <a14:foregroundMark x1="11667" y1="37667" x2="11667" y2="38667"/>
                        <a14:foregroundMark x1="7333" y1="19333" x2="28333" y2="14667"/>
                        <a14:foregroundMark x1="28333" y1="14667" x2="29667" y2="14667"/>
                        <a14:foregroundMark x1="66333" y1="69333" x2="68333" y2="68333"/>
                      </a14:backgroundRemoval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-4952" t="-6882" r="4952" b="6882"/>
          <a:stretch>
            <a:fillRect/>
          </a:stretch>
        </p:blipFill>
        <p:spPr>
          <a:xfrm>
            <a:off x="5996594" y="3441290"/>
            <a:ext cx="2857500" cy="2940880"/>
          </a:xfrm>
          <a:prstGeom prst="ellipse">
            <a:avLst/>
          </a:prstGeom>
        </p:spPr>
      </p:pic>
      <p:sp>
        <p:nvSpPr>
          <p:cNvPr id="24578" name="Date Placeholder 1">
            <a:extLst>
              <a:ext uri="{FF2B5EF4-FFF2-40B4-BE49-F238E27FC236}">
                <a16:creationId xmlns:a16="http://schemas.microsoft.com/office/drawing/2014/main" id="{078DD7AA-D3F8-CCFB-9241-1C2DEECD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 1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BAF6A8D5-D4F9-FBFA-824E-BCCFBAAA2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578A8A-66FA-43EB-A6BB-4D1B0D4540D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351B67-38AB-E0D0-F2D5-2C1F474B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pic>
        <p:nvPicPr>
          <p:cNvPr id="3" name="Picture 2" descr="Businessperson on a computer">
            <a:extLst>
              <a:ext uri="{FF2B5EF4-FFF2-40B4-BE49-F238E27FC236}">
                <a16:creationId xmlns:a16="http://schemas.microsoft.com/office/drawing/2014/main" id="{867C6433-FDC5-BEB8-2D44-52022259A0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002" r="15766"/>
          <a:stretch>
            <a:fillRect/>
          </a:stretch>
        </p:blipFill>
        <p:spPr>
          <a:xfrm>
            <a:off x="533400" y="609600"/>
            <a:ext cx="1947314" cy="2138089"/>
          </a:xfrm>
          <a:prstGeom prst="ellipse">
            <a:avLst/>
          </a:prstGeom>
          <a:noFill/>
        </p:spPr>
      </p:pic>
      <p:pic>
        <p:nvPicPr>
          <p:cNvPr id="4" name="Picture 3" descr="A shelf full of books&#10;&#10;AI-generated content may be incorrect.">
            <a:extLst>
              <a:ext uri="{FF2B5EF4-FFF2-40B4-BE49-F238E27FC236}">
                <a16:creationId xmlns:a16="http://schemas.microsoft.com/office/drawing/2014/main" id="{993B0394-2C63-02A5-5179-AE2C156CE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045289" y="1518335"/>
            <a:ext cx="3710486" cy="2458707"/>
          </a:xfrm>
          <a:prstGeom prst="ellipse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2A591BD0-ADF4-AA11-7EA5-C9CBFB7C54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8712" y="3731365"/>
            <a:ext cx="2653263" cy="26532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17D468-0840-0F4B-850E-973EB5D64E79}"/>
              </a:ext>
            </a:extLst>
          </p:cNvPr>
          <p:cNvSpPr txBox="1"/>
          <p:nvPr/>
        </p:nvSpPr>
        <p:spPr>
          <a:xfrm>
            <a:off x="501445" y="4756749"/>
            <a:ext cx="3886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  <a:ea typeface="+mj-ea"/>
                <a:cs typeface="+mj-cs"/>
              </a:rPr>
              <a:t>Fight Back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1">
            <a:extLst>
              <a:ext uri="{FF2B5EF4-FFF2-40B4-BE49-F238E27FC236}">
                <a16:creationId xmlns:a16="http://schemas.microsoft.com/office/drawing/2014/main" id="{3A0F72B8-94DA-8FF4-8E92-5CFD613CB8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rev1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F668B955-68CC-D251-D183-2BF02540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39A96C-B6FE-4B1C-BF3C-CDCE9969EA3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26629" name="Rectangle 4">
            <a:extLst>
              <a:ext uri="{FF2B5EF4-FFF2-40B4-BE49-F238E27FC236}">
                <a16:creationId xmlns:a16="http://schemas.microsoft.com/office/drawing/2014/main" id="{F52DAB0D-9676-8A6F-C82C-A094142CD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057400"/>
            <a:ext cx="7848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69C619-0183-0FEE-500A-C6B5EB78D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401978-C87A-F15B-E03D-D2148F99DD69}"/>
              </a:ext>
            </a:extLst>
          </p:cNvPr>
          <p:cNvSpPr/>
          <p:nvPr/>
        </p:nvSpPr>
        <p:spPr>
          <a:xfrm>
            <a:off x="1394866" y="1676400"/>
            <a:ext cx="635426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Environment</a:t>
            </a:r>
          </a:p>
          <a:p>
            <a:pPr algn="ctr"/>
            <a:r>
              <a:rPr lang="en-US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Change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1">
            <a:extLst>
              <a:ext uri="{FF2B5EF4-FFF2-40B4-BE49-F238E27FC236}">
                <a16:creationId xmlns:a16="http://schemas.microsoft.com/office/drawing/2014/main" id="{88BD3208-CBDD-3D6D-537F-1FB06E0B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 1</a:t>
            </a: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BFC9524E-1318-156B-333A-12E655E0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9DFEC1-127D-4870-A541-A4433BC62F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35D37C4-D8D2-33C2-8F6E-E9485595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pic>
        <p:nvPicPr>
          <p:cNvPr id="3" name="Picture 12" descr="Show Chrome Motorcycle Passenger Armrest 14-17 Harley Davidson Touring ...">
            <a:extLst>
              <a:ext uri="{FF2B5EF4-FFF2-40B4-BE49-F238E27FC236}">
                <a16:creationId xmlns:a16="http://schemas.microsoft.com/office/drawing/2014/main" id="{FD3B30D8-F885-3A8D-5A6C-0D0DA0499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5" b="96522" l="4852" r="98101">
                        <a14:foregroundMark x1="21730" y1="39130" x2="21730" y2="39130"/>
                        <a14:foregroundMark x1="21097" y1="42174" x2="21730" y2="57174"/>
                        <a14:foregroundMark x1="21730" y1="57174" x2="26793" y2="67174"/>
                        <a14:foregroundMark x1="26793" y1="67174" x2="36920" y2="70870"/>
                        <a14:foregroundMark x1="36920" y1="70870" x2="36920" y2="70870"/>
                        <a14:foregroundMark x1="73207" y1="61304" x2="72996" y2="87609"/>
                        <a14:foregroundMark x1="72996" y1="87609" x2="74473" y2="88913"/>
                        <a14:foregroundMark x1="66667" y1="8261" x2="80169" y2="2609"/>
                        <a14:foregroundMark x1="80169" y1="2609" x2="95992" y2="5435"/>
                        <a14:foregroundMark x1="95992" y1="5435" x2="93671" y2="45870"/>
                        <a14:foregroundMark x1="76371" y1="652" x2="82068" y2="1522"/>
                        <a14:foregroundMark x1="97679" y1="7609" x2="98734" y2="25217"/>
                        <a14:foregroundMark x1="98734" y1="25217" x2="97046" y2="33261"/>
                        <a14:foregroundMark x1="72574" y1="62826" x2="71941" y2="83261"/>
                        <a14:foregroundMark x1="37764" y1="69348" x2="66878" y2="90652"/>
                        <a14:foregroundMark x1="15823" y1="78696" x2="5063" y2="86304"/>
                        <a14:foregroundMark x1="9916" y1="78913" x2="2532" y2="93261"/>
                        <a14:foregroundMark x1="2532" y1="93261" x2="20042" y2="96522"/>
                        <a14:foregroundMark x1="20042" y1="96522" x2="50000" y2="94565"/>
                        <a14:foregroundMark x1="50000" y1="94565" x2="84177" y2="96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5" y="762000"/>
            <a:ext cx="2170494" cy="210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842B01E9-1CA2-F0B4-6693-81A5D8663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00" b="89600" l="7368" r="90000">
                        <a14:foregroundMark x1="7368" y1="61600" x2="7368" y2="6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859" y="3401961"/>
            <a:ext cx="2460225" cy="161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Gerbing Heated Clothing. Size: 188 x 185. Source: indianonlymotorcycles.com">
            <a:extLst>
              <a:ext uri="{FF2B5EF4-FFF2-40B4-BE49-F238E27FC236}">
                <a16:creationId xmlns:a16="http://schemas.microsoft.com/office/drawing/2014/main" id="{5AC73036-EA15-1EF0-560D-2CCABD5A7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9" y="1522768"/>
            <a:ext cx="23241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Motorcycle Foot Rest Pegs Dually Iso Pegs For Harley Male Mount Touring ...">
            <a:extLst>
              <a:ext uri="{FF2B5EF4-FFF2-40B4-BE49-F238E27FC236}">
                <a16:creationId xmlns:a16="http://schemas.microsoft.com/office/drawing/2014/main" id="{8A0B328A-9307-097F-F800-01DF0C2761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200" b="92600" l="8400" r="81400">
                        <a14:foregroundMark x1="41100" y1="43700" x2="41100" y2="43700"/>
                        <a14:foregroundMark x1="40500" y1="39200" x2="40500" y2="39200"/>
                        <a14:foregroundMark x1="40300" y1="39200" x2="44600" y2="45700"/>
                        <a14:foregroundMark x1="44600" y1="45700" x2="23800" y2="83700"/>
                        <a14:foregroundMark x1="38700" y1="39500" x2="35600" y2="47600"/>
                        <a14:foregroundMark x1="36300" y1="44100" x2="25900" y2="45400"/>
                        <a14:foregroundMark x1="25400" y1="45400" x2="21000" y2="46000"/>
                        <a14:foregroundMark x1="41600" y1="52700" x2="24200" y2="85500"/>
                        <a14:foregroundMark x1="24200" y1="85500" x2="15200" y2="87500"/>
                        <a14:foregroundMark x1="15200" y1="87500" x2="10000" y2="82200"/>
                        <a14:foregroundMark x1="10000" y1="82200" x2="8400" y2="73200"/>
                        <a14:foregroundMark x1="65100" y1="41000" x2="60600" y2="51700"/>
                        <a14:foregroundMark x1="62400" y1="39500" x2="67500" y2="41600"/>
                        <a14:foregroundMark x1="64000" y1="41300" x2="62100" y2="44900"/>
                        <a14:foregroundMark x1="74600" y1="51100" x2="81400" y2="56200"/>
                        <a14:foregroundMark x1="81400" y1="56200" x2="76300" y2="64800"/>
                        <a14:foregroundMark x1="69700" y1="81000" x2="62900" y2="87700"/>
                        <a14:foregroundMark x1="62900" y1="87700" x2="52600" y2="92300"/>
                        <a14:foregroundMark x1="52600" y1="92300" x2="42300" y2="92600"/>
                        <a14:foregroundMark x1="42300" y1="92600" x2="37300" y2="85600"/>
                        <a14:foregroundMark x1="17500" y1="83200" x2="17500" y2="83200"/>
                        <a14:foregroundMark x1="53500" y1="65100" x2="62900" y2="66000"/>
                        <a14:foregroundMark x1="58400" y1="84400" x2="66300" y2="82100"/>
                        <a14:foregroundMark x1="66300" y1="82100" x2="66300" y2="82100"/>
                        <a14:foregroundMark x1="72400" y1="72200" x2="73200" y2="70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" t="34285" r="15396" b="1429"/>
          <a:stretch>
            <a:fillRect/>
          </a:stretch>
        </p:blipFill>
        <p:spPr bwMode="auto">
          <a:xfrm rot="1322352">
            <a:off x="5911461" y="903200"/>
            <a:ext cx="2754086" cy="210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KD Cycle, LLC - Roadsmith Trike Dealer | Altoona AL">
            <a:extLst>
              <a:ext uri="{FF2B5EF4-FFF2-40B4-BE49-F238E27FC236}">
                <a16:creationId xmlns:a16="http://schemas.microsoft.com/office/drawing/2014/main" id="{1F984B6E-9E29-DD7B-57B7-C524B523AB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3350" b="66492" l="10000" r="90000">
                        <a14:foregroundMark x1="14135" y1="53436" x2="10970" y2="58294"/>
                        <a14:foregroundMark x1="31013" y1="41943" x2="36709" y2="37915"/>
                        <a14:foregroundMark x1="36709" y1="36493" x2="30169" y2="41943"/>
                        <a14:foregroundMark x1="32489" y1="39810" x2="26743" y2="43037"/>
                        <a14:backgroundMark x1="23629" y1="43365" x2="28481" y2="40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07" b="29365"/>
          <a:stretch>
            <a:fillRect/>
          </a:stretch>
        </p:blipFill>
        <p:spPr bwMode="auto">
          <a:xfrm>
            <a:off x="5562600" y="3767667"/>
            <a:ext cx="3210151" cy="236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594DF2-D4CE-B9CD-5D3B-83C786073820}"/>
              </a:ext>
            </a:extLst>
          </p:cNvPr>
          <p:cNvSpPr txBox="1"/>
          <p:nvPr/>
        </p:nvSpPr>
        <p:spPr>
          <a:xfrm>
            <a:off x="457199" y="5172670"/>
            <a:ext cx="3429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  <a:ea typeface="+mj-ea"/>
                <a:cs typeface="+mj-cs"/>
              </a:rPr>
              <a:t>Fight Back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1">
            <a:extLst>
              <a:ext uri="{FF2B5EF4-FFF2-40B4-BE49-F238E27FC236}">
                <a16:creationId xmlns:a16="http://schemas.microsoft.com/office/drawing/2014/main" id="{27B986EE-FB4E-AB3E-52A9-62218F5F8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 1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F21DF53C-3FE3-FB5B-AC50-AC108CCAC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833726-02B3-4FC9-8225-7319C69F1D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DD668B-F003-95FF-A654-9A165951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3517AC-9785-94BE-F083-C9CF5C62E1DD}"/>
              </a:ext>
            </a:extLst>
          </p:cNvPr>
          <p:cNvSpPr/>
          <p:nvPr/>
        </p:nvSpPr>
        <p:spPr>
          <a:xfrm>
            <a:off x="533400" y="914400"/>
            <a:ext cx="7696200" cy="1360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What else can you do??</a:t>
            </a:r>
            <a:endParaRPr lang="en-US" sz="6000" b="1" kern="12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5213E4-5521-3DC5-9808-A348C9F8A7BE}"/>
              </a:ext>
            </a:extLst>
          </p:cNvPr>
          <p:cNvSpPr/>
          <p:nvPr/>
        </p:nvSpPr>
        <p:spPr>
          <a:xfrm>
            <a:off x="2153966" y="3659556"/>
            <a:ext cx="4455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Change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Date Placeholder 1">
            <a:extLst>
              <a:ext uri="{FF2B5EF4-FFF2-40B4-BE49-F238E27FC236}">
                <a16:creationId xmlns:a16="http://schemas.microsoft.com/office/drawing/2014/main" id="{24ACAA45-8137-5BC8-90FE-1AD10AC1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/>
              <a:t>6.24.25 rev 1</a:t>
            </a: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5667B47F-124C-8676-E031-FFCC3CA8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C998BD-4B54-43B9-B73D-EC9C0C8AA1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79877" name="Rectangle 4">
            <a:extLst>
              <a:ext uri="{FF2B5EF4-FFF2-40B4-BE49-F238E27FC236}">
                <a16:creationId xmlns:a16="http://schemas.microsoft.com/office/drawing/2014/main" id="{B11ACD40-C302-AD93-2081-E46D4D80E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80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D2E1C97-700A-4067-8D3A-273095735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8" y="1219200"/>
            <a:ext cx="8353684" cy="35348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976EE6-B9CA-0CCB-9FA5-EFF71231AB2F}"/>
              </a:ext>
            </a:extLst>
          </p:cNvPr>
          <p:cNvSpPr/>
          <p:nvPr/>
        </p:nvSpPr>
        <p:spPr>
          <a:xfrm>
            <a:off x="1004998" y="5172670"/>
            <a:ext cx="7134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 for attending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8A2E7-AF4B-81A5-EC44-5393D8548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ASSOSICATION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1997</TotalTime>
  <Words>124</Words>
  <Application>Microsoft Office PowerPoint</Application>
  <PresentationFormat>On-screen Show (4:3)</PresentationFormat>
  <Paragraphs>55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Retrospect</vt:lpstr>
      <vt:lpstr>Zero to 60+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Trailering</dc:title>
  <dc:subject>Trailering Seminar</dc:subject>
  <dc:creator>Clara Boldt</dc:creator>
  <cp:lastModifiedBy>Clara Boldt</cp:lastModifiedBy>
  <cp:revision>46</cp:revision>
  <dcterms:created xsi:type="dcterms:W3CDTF">2004-05-07T22:48:47Z</dcterms:created>
  <dcterms:modified xsi:type="dcterms:W3CDTF">2025-06-24T13:38:47Z</dcterms:modified>
</cp:coreProperties>
</file>